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</p:sldIdLst>
  <p:sldSz cx="18288000" cy="10287000"/>
  <p:notesSz cx="6858000" cy="9144000"/>
  <p:embeddedFontLst>
    <p:embeddedFont>
      <p:font typeface="Open Sans" charset="1" panose="020B0606030504020204"/>
      <p:regular r:id="rId6"/>
    </p:embeddedFont>
    <p:embeddedFont>
      <p:font typeface="Open Sans Bold" charset="1" panose="020B0806030504020204"/>
      <p:regular r:id="rId7"/>
    </p:embeddedFont>
    <p:embeddedFont>
      <p:font typeface="Open Sans Italics" charset="1" panose="020B0606030504020204"/>
      <p:regular r:id="rId8"/>
    </p:embeddedFont>
    <p:embeddedFont>
      <p:font typeface="Open Sans Bold Italics" charset="1" panose="020B080603050402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Arimo" charset="1" panose="020B0604020202020204"/>
      <p:regular r:id="rId14"/>
    </p:embeddedFont>
    <p:embeddedFont>
      <p:font typeface="Arimo Bold" charset="1" panose="020B0704020202020204"/>
      <p:regular r:id="rId15"/>
    </p:embeddedFont>
    <p:embeddedFont>
      <p:font typeface="Arimo Italics" charset="1" panose="020B0604020202090204"/>
      <p:regular r:id="rId16"/>
    </p:embeddedFont>
    <p:embeddedFont>
      <p:font typeface="Arimo Bold Italics" charset="1" panose="020B0704020202090204"/>
      <p:regular r:id="rId17"/>
    </p:embeddedFont>
    <p:embeddedFont>
      <p:font typeface="Vidaloka" charset="1" panose="02000504000000020004"/>
      <p:regular r:id="rId18"/>
    </p:embeddedFont>
    <p:embeddedFont>
      <p:font typeface="Arita Buri Bold" charset="1" panose="02020603020101020101"/>
      <p:regular r:id="rId19"/>
    </p:embeddedFont>
    <p:embeddedFont>
      <p:font typeface="Arita Buri Bold Bold" charset="1" panose="02000803000000000000"/>
      <p:regular r:id="rId20"/>
    </p:embeddedFont>
    <p:embeddedFont>
      <p:font typeface="Arita Buri Bold Italics" charset="1" panose="02000803000000000000"/>
      <p:regular r:id="rId21"/>
    </p:embeddedFont>
    <p:embeddedFont>
      <p:font typeface="Arita Buri Bold Bold Italics" charset="1" panose="02000803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26279" y="2124978"/>
            <a:ext cx="7617721" cy="603704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284318" y="3745280"/>
            <a:ext cx="4101642" cy="363045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033925" y="1028700"/>
            <a:ext cx="3225375" cy="8601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9816631" y="3415735"/>
            <a:ext cx="7107101" cy="3960000"/>
            <a:chOff x="0" y="0"/>
            <a:chExt cx="9476135" cy="527999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38100"/>
              <a:ext cx="9476135" cy="1108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491"/>
                </a:lnSpc>
              </a:pPr>
              <a:r>
                <a:rPr lang="en-US" sz="5644">
                  <a:solidFill>
                    <a:srgbClr val="000000"/>
                  </a:solidFill>
                  <a:latin typeface="Vidaloka"/>
                </a:rPr>
                <a:t>Prueba N°1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04715"/>
              <a:ext cx="9476135" cy="30752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83"/>
                </a:lnSpc>
              </a:pPr>
              <a:r>
                <a:rPr lang="en-US" sz="2728">
                  <a:solidFill>
                    <a:srgbClr val="000000"/>
                  </a:solidFill>
                  <a:latin typeface="Open Sans Light"/>
                </a:rPr>
                <a:t>Nombres: Antonia Corbalán &amp; Scarlet Matus</a:t>
              </a:r>
            </a:p>
            <a:p>
              <a:pPr>
                <a:lnSpc>
                  <a:spcPts val="3683"/>
                </a:lnSpc>
              </a:pPr>
              <a:r>
                <a:rPr lang="en-US" sz="2728">
                  <a:solidFill>
                    <a:srgbClr val="000000"/>
                  </a:solidFill>
                  <a:latin typeface="Open Sans Light"/>
                </a:rPr>
                <a:t>Sección: 005D</a:t>
              </a:r>
            </a:p>
            <a:p>
              <a:pPr>
                <a:lnSpc>
                  <a:spcPts val="3683"/>
                </a:lnSpc>
              </a:pPr>
              <a:r>
                <a:rPr lang="en-US" sz="2728">
                  <a:solidFill>
                    <a:srgbClr val="000000"/>
                  </a:solidFill>
                  <a:latin typeface="Open Sans Light"/>
                </a:rPr>
                <a:t>Asignatura: Programación de Aplicaciones Moviles</a:t>
              </a:r>
            </a:p>
            <a:p>
              <a:pPr algn="l">
                <a:lnSpc>
                  <a:spcPts val="3683"/>
                </a:lnSpc>
              </a:pPr>
              <a:r>
                <a:rPr lang="en-US" sz="2728">
                  <a:solidFill>
                    <a:srgbClr val="000000"/>
                  </a:solidFill>
                  <a:latin typeface="Open Sans Light"/>
                </a:rPr>
                <a:t>Profesora: Viviana Soledad Poblete Lopez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4799"/>
              <a:ext cx="9476135" cy="5900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83"/>
                </a:lnSpc>
              </a:pPr>
              <a:r>
                <a:rPr lang="en-US" sz="2728">
                  <a:solidFill>
                    <a:srgbClr val="000000"/>
                  </a:solidFill>
                  <a:latin typeface="Open Sans"/>
                </a:rPr>
                <a:t>Caso Forma A (RegistrApp)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521504" y="2583346"/>
            <a:ext cx="7244992" cy="686298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28959" y="1066800"/>
            <a:ext cx="7030083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Vamos a visitar la APP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438303" y="3686964"/>
            <a:ext cx="3411394" cy="465574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397632" y="5814334"/>
            <a:ext cx="3578133" cy="447266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868403"/>
            <a:ext cx="7315200" cy="6309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166391" y="352552"/>
            <a:ext cx="9955217" cy="958189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899094" y="4321343"/>
            <a:ext cx="2489813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Gracias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5247884"/>
            <a:ext cx="7315200" cy="63093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666360" y="5888345"/>
            <a:ext cx="6955280" cy="16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35"/>
              </a:lnSpc>
            </a:pPr>
            <a:r>
              <a:rPr lang="en-US" sz="2900">
                <a:solidFill>
                  <a:srgbClr val="000000"/>
                </a:solidFill>
                <a:latin typeface="Vidaloka"/>
              </a:rPr>
              <a:t>Puede encontrar la App en el siguiente link: </a:t>
            </a:r>
          </a:p>
          <a:p>
            <a:pPr algn="ctr">
              <a:lnSpc>
                <a:spcPts val="3335"/>
              </a:lnSpc>
            </a:pPr>
          </a:p>
          <a:p>
            <a:pPr algn="ctr">
              <a:lnSpc>
                <a:spcPts val="3335"/>
              </a:lnSpc>
            </a:pPr>
            <a:r>
              <a:rPr lang="en-US" sz="2900" u="sng">
                <a:solidFill>
                  <a:srgbClr val="000000"/>
                </a:solidFill>
                <a:latin typeface="Vidaloka"/>
              </a:rPr>
              <a:t>https://github.com/Gladystad/RegistrApp_Matus_Corbalan_005D.git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3624" y="622380"/>
            <a:ext cx="15128370" cy="8635920"/>
            <a:chOff x="0" y="0"/>
            <a:chExt cx="20171160" cy="1151456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8" y="0"/>
              <a:ext cx="20171124" cy="11514560"/>
              <a:chOff x="0" y="0"/>
              <a:chExt cx="5425473" cy="3097098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5425473" cy="3097098"/>
              </a:xfrm>
              <a:custGeom>
                <a:avLst/>
                <a:gdLst/>
                <a:ahLst/>
                <a:cxnLst/>
                <a:rect r="r" b="b" t="t" l="l"/>
                <a:pathLst>
                  <a:path h="3097098" w="5425473">
                    <a:moveTo>
                      <a:pt x="5301013" y="3097098"/>
                    </a:moveTo>
                    <a:lnTo>
                      <a:pt x="124460" y="3097098"/>
                    </a:lnTo>
                    <a:cubicBezTo>
                      <a:pt x="55880" y="3097098"/>
                      <a:pt x="0" y="3041218"/>
                      <a:pt x="0" y="297263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01014" y="0"/>
                    </a:lnTo>
                    <a:cubicBezTo>
                      <a:pt x="5369594" y="0"/>
                      <a:pt x="5425473" y="55880"/>
                      <a:pt x="5425473" y="124460"/>
                    </a:cubicBezTo>
                    <a:lnTo>
                      <a:pt x="5425473" y="2972638"/>
                    </a:lnTo>
                    <a:cubicBezTo>
                      <a:pt x="5425473" y="3041218"/>
                      <a:pt x="5369594" y="3097098"/>
                      <a:pt x="5301014" y="3097098"/>
                    </a:cubicBezTo>
                    <a:close/>
                  </a:path>
                </a:pathLst>
              </a:custGeom>
              <a:solidFill>
                <a:srgbClr val="F8EAFF"/>
              </a:solidFill>
            </p:spPr>
          </p:sp>
        </p:grpSp>
        <p:sp>
          <p:nvSpPr>
            <p:cNvPr name="AutoShape 5" id="5"/>
            <p:cNvSpPr/>
            <p:nvPr/>
          </p:nvSpPr>
          <p:spPr>
            <a:xfrm rot="3246">
              <a:off x="13" y="836629"/>
              <a:ext cx="20171133" cy="0"/>
            </a:xfrm>
            <a:prstGeom prst="line">
              <a:avLst/>
            </a:prstGeom>
            <a:ln cap="flat" w="38100">
              <a:solidFill>
                <a:srgbClr val="312E5F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" id="6"/>
            <p:cNvGrpSpPr/>
            <p:nvPr/>
          </p:nvGrpSpPr>
          <p:grpSpPr>
            <a:xfrm rot="0">
              <a:off x="1372703" y="293326"/>
              <a:ext cx="283859" cy="283859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E5D9F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928640" y="293326"/>
              <a:ext cx="283859" cy="283859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6892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477353" y="293326"/>
              <a:ext cx="283859" cy="283859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12E5F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23624" y="3108775"/>
            <a:ext cx="15128370" cy="4429587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7117979" y="1605396"/>
            <a:ext cx="405204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Casos de uso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69630" y="2398978"/>
            <a:ext cx="134874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Docente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3624" y="622380"/>
            <a:ext cx="15128370" cy="8635920"/>
            <a:chOff x="0" y="0"/>
            <a:chExt cx="20171160" cy="1151456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8" y="0"/>
              <a:ext cx="20171124" cy="11514560"/>
              <a:chOff x="0" y="0"/>
              <a:chExt cx="5425473" cy="3097098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5425473" cy="3097098"/>
              </a:xfrm>
              <a:custGeom>
                <a:avLst/>
                <a:gdLst/>
                <a:ahLst/>
                <a:cxnLst/>
                <a:rect r="r" b="b" t="t" l="l"/>
                <a:pathLst>
                  <a:path h="3097098" w="5425473">
                    <a:moveTo>
                      <a:pt x="5301013" y="3097098"/>
                    </a:moveTo>
                    <a:lnTo>
                      <a:pt x="124460" y="3097098"/>
                    </a:lnTo>
                    <a:cubicBezTo>
                      <a:pt x="55880" y="3097098"/>
                      <a:pt x="0" y="3041218"/>
                      <a:pt x="0" y="297263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01014" y="0"/>
                    </a:lnTo>
                    <a:cubicBezTo>
                      <a:pt x="5369594" y="0"/>
                      <a:pt x="5425473" y="55880"/>
                      <a:pt x="5425473" y="124460"/>
                    </a:cubicBezTo>
                    <a:lnTo>
                      <a:pt x="5425473" y="2972638"/>
                    </a:lnTo>
                    <a:cubicBezTo>
                      <a:pt x="5425473" y="3041218"/>
                      <a:pt x="5369594" y="3097098"/>
                      <a:pt x="5301014" y="3097098"/>
                    </a:cubicBezTo>
                    <a:close/>
                  </a:path>
                </a:pathLst>
              </a:custGeom>
              <a:solidFill>
                <a:srgbClr val="F8EAFF"/>
              </a:solidFill>
            </p:spPr>
          </p:sp>
        </p:grpSp>
        <p:sp>
          <p:nvSpPr>
            <p:cNvPr name="AutoShape 5" id="5"/>
            <p:cNvSpPr/>
            <p:nvPr/>
          </p:nvSpPr>
          <p:spPr>
            <a:xfrm rot="3246">
              <a:off x="13" y="836629"/>
              <a:ext cx="20171133" cy="0"/>
            </a:xfrm>
            <a:prstGeom prst="line">
              <a:avLst/>
            </a:prstGeom>
            <a:ln cap="flat" w="38100">
              <a:solidFill>
                <a:srgbClr val="312E5F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" id="6"/>
            <p:cNvGrpSpPr/>
            <p:nvPr/>
          </p:nvGrpSpPr>
          <p:grpSpPr>
            <a:xfrm rot="0">
              <a:off x="1372703" y="293326"/>
              <a:ext cx="283859" cy="283859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E5D9F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928640" y="293326"/>
              <a:ext cx="283859" cy="283859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66892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477353" y="293326"/>
              <a:ext cx="283859" cy="283859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12E5F"/>
              </a:solidFill>
            </p:spPr>
          </p:sp>
        </p:grp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3312" r="0" b="293"/>
          <a:stretch>
            <a:fillRect/>
          </a:stretch>
        </p:blipFill>
        <p:spPr>
          <a:xfrm flipH="false" flipV="false" rot="0">
            <a:off x="1627464" y="3022969"/>
            <a:ext cx="15124529" cy="5969281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7117979" y="1605396"/>
            <a:ext cx="405204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Casos de uso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85401" y="2398978"/>
            <a:ext cx="171719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Estudiante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78336" y="3560386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41" y="3560386"/>
            <a:ext cx="628213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458828"/>
            <a:ext cx="7315200" cy="63093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494305" y="2197599"/>
            <a:ext cx="3650200" cy="684037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1141733" y="2234193"/>
            <a:ext cx="3810353" cy="67671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78336" y="3560386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41" y="3560386"/>
            <a:ext cx="628213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458828"/>
            <a:ext cx="7315200" cy="63093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478861" y="2442921"/>
            <a:ext cx="3540457" cy="681537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1371781" y="2442921"/>
            <a:ext cx="3350257" cy="681537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78336" y="3560386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41" y="3560386"/>
            <a:ext cx="628213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868403"/>
            <a:ext cx="7315200" cy="63093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593807" y="2624335"/>
            <a:ext cx="3451196" cy="6633965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1300445" y="2624335"/>
            <a:ext cx="3492928" cy="664814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01472" y="1430253"/>
            <a:ext cx="134874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Docente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78336" y="3560386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41" y="3560386"/>
            <a:ext cx="628213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868403"/>
            <a:ext cx="7315200" cy="63093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436366" y="2756861"/>
            <a:ext cx="3766078" cy="6501439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1345053" y="2756861"/>
            <a:ext cx="3403713" cy="641469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01472" y="1430253"/>
            <a:ext cx="134874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Docente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78336" y="3560386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05841" y="3560386"/>
            <a:ext cx="628213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868403"/>
            <a:ext cx="7315200" cy="63093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1256220" y="2744062"/>
            <a:ext cx="3581379" cy="651423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3720538" y="2744062"/>
            <a:ext cx="3197732" cy="651423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17242" y="1430253"/>
            <a:ext cx="171719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Estudiante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002931" y="3567921"/>
            <a:ext cx="6282137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486400" y="1868403"/>
            <a:ext cx="7315200" cy="63093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/>
          <a:srcRect l="0" t="1033" r="0" b="0"/>
          <a:stretch>
            <a:fillRect/>
          </a:stretch>
        </p:blipFill>
        <p:spPr>
          <a:xfrm flipH="false" flipV="false" rot="0">
            <a:off x="7475615" y="2908914"/>
            <a:ext cx="3336771" cy="635692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750069" y="636672"/>
            <a:ext cx="2787861" cy="82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1"/>
              </a:lnSpc>
            </a:pPr>
            <a:r>
              <a:rPr lang="en-US" sz="5644">
                <a:solidFill>
                  <a:srgbClr val="000000"/>
                </a:solidFill>
                <a:latin typeface="Vidaloka"/>
              </a:rPr>
              <a:t>Mockup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17242" y="1430253"/>
            <a:ext cx="171719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spc="-27">
                <a:solidFill>
                  <a:srgbClr val="000000"/>
                </a:solidFill>
                <a:latin typeface="Arita Buri Bold"/>
              </a:rPr>
              <a:t>Estudiante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DAFLGhCwglQ</dc:identifier>
  <dcterms:modified xsi:type="dcterms:W3CDTF">2011-08-01T06:04:30Z</dcterms:modified>
  <cp:revision>1</cp:revision>
  <dc:title>Prueba 1 App</dc:title>
</cp:coreProperties>
</file>

<file path=docProps/thumbnail.jpeg>
</file>